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 autoAdjust="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01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5796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028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429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434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76305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343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27104" y="365125"/>
            <a:ext cx="9328284" cy="1325563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68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687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786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-127591" y="-233916"/>
            <a:ext cx="12461358" cy="72301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9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01617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307431" y="365125"/>
            <a:ext cx="95806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9136" y="117702"/>
            <a:ext cx="766920" cy="777034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53" y="127534"/>
            <a:ext cx="851632" cy="67491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87694"/>
            <a:ext cx="12036056" cy="77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93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172" y="1207899"/>
            <a:ext cx="5231684" cy="4146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05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1" smtClean="0"/>
              <a:t>MOBILITY PROCESS</a:t>
            </a:r>
            <a:br>
              <a:rPr lang="en-US" sz="7200" b="1" i="1" smtClean="0"/>
            </a:br>
            <a:r>
              <a:rPr lang="en-US" b="1" i="1" smtClean="0"/>
              <a:t>After the Mobility </a:t>
            </a:r>
            <a:endParaRPr lang="it-IT" sz="7200" dirty="0"/>
          </a:p>
        </p:txBody>
      </p:sp>
    </p:spTree>
    <p:extLst>
      <p:ext uri="{BB962C8B-B14F-4D97-AF65-F5344CB8AC3E}">
        <p14:creationId xmlns:p14="http://schemas.microsoft.com/office/powerpoint/2010/main" val="242198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307431" y="365125"/>
            <a:ext cx="9580613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 smtClean="0"/>
              <a:t>REQUIREMENTS FOR V2V-AL MOBILITY: </a:t>
            </a:r>
            <a:br>
              <a:rPr lang="it-IT" sz="4000" dirty="0" smtClean="0"/>
            </a:br>
            <a:r>
              <a:rPr lang="it-IT" sz="2400" dirty="0" smtClean="0"/>
              <a:t>FINAL QUESTIONNAIRE – </a:t>
            </a:r>
            <a:r>
              <a:rPr lang="it-IT" sz="2400" dirty="0" err="1" smtClean="0"/>
              <a:t>See</a:t>
            </a:r>
            <a:r>
              <a:rPr lang="it-IT" sz="2400" dirty="0" smtClean="0"/>
              <a:t> </a:t>
            </a:r>
            <a:r>
              <a:rPr lang="it-IT" sz="2400" dirty="0" err="1" smtClean="0"/>
              <a:t>Annex</a:t>
            </a:r>
            <a:r>
              <a:rPr lang="it-IT" sz="2400" dirty="0" smtClean="0"/>
              <a:t> 2</a:t>
            </a:r>
            <a:endParaRPr lang="it-IT" sz="4000" dirty="0"/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839937" y="1834334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 smtClean="0"/>
              <a:t>At the end or </a:t>
            </a:r>
            <a:r>
              <a:rPr lang="it-IT" dirty="0" err="1" smtClean="0"/>
              <a:t>after</a:t>
            </a:r>
            <a:r>
              <a:rPr lang="it-IT" dirty="0" smtClean="0"/>
              <a:t> the </a:t>
            </a:r>
            <a:r>
              <a:rPr lang="it-IT" dirty="0" err="1" smtClean="0"/>
              <a:t>mobility</a:t>
            </a:r>
            <a:r>
              <a:rPr lang="it-IT" dirty="0" smtClean="0"/>
              <a:t> </a:t>
            </a:r>
            <a:r>
              <a:rPr lang="it-IT" dirty="0" err="1" smtClean="0"/>
              <a:t>period</a:t>
            </a:r>
            <a:r>
              <a:rPr lang="it-IT" dirty="0" smtClean="0"/>
              <a:t>, the </a:t>
            </a:r>
            <a:r>
              <a:rPr lang="it-IT" dirty="0" err="1" smtClean="0"/>
              <a:t>students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to </a:t>
            </a:r>
            <a:r>
              <a:rPr lang="it-IT" dirty="0" err="1" smtClean="0"/>
              <a:t>fill</a:t>
            </a:r>
            <a:r>
              <a:rPr lang="it-IT" dirty="0" smtClean="0"/>
              <a:t> in the </a:t>
            </a:r>
            <a:r>
              <a:rPr lang="it-IT" b="1" dirty="0" err="1" smtClean="0"/>
              <a:t>final</a:t>
            </a:r>
            <a:r>
              <a:rPr lang="it-IT" b="1" dirty="0" smtClean="0"/>
              <a:t> </a:t>
            </a:r>
            <a:r>
              <a:rPr lang="it-IT" b="1" dirty="0" err="1" smtClean="0"/>
              <a:t>evaluation</a:t>
            </a:r>
            <a:r>
              <a:rPr lang="it-IT" b="1" dirty="0" smtClean="0"/>
              <a:t> </a:t>
            </a:r>
            <a:r>
              <a:rPr lang="it-IT" b="1" dirty="0" err="1" smtClean="0"/>
              <a:t>questionnaire</a:t>
            </a:r>
            <a:r>
              <a:rPr lang="it-IT" dirty="0" smtClean="0"/>
              <a:t>:</a:t>
            </a:r>
          </a:p>
          <a:p>
            <a:r>
              <a:rPr lang="it-IT" dirty="0" smtClean="0"/>
              <a:t>EU hosting </a:t>
            </a:r>
            <a:r>
              <a:rPr lang="it-IT" dirty="0" err="1" smtClean="0"/>
              <a:t>school</a:t>
            </a:r>
            <a:r>
              <a:rPr lang="it-IT" dirty="0" smtClean="0"/>
              <a:t> </a:t>
            </a:r>
            <a:r>
              <a:rPr lang="it-IT" dirty="0" err="1" smtClean="0"/>
              <a:t>will</a:t>
            </a:r>
            <a:r>
              <a:rPr lang="it-IT" dirty="0" smtClean="0"/>
              <a:t> </a:t>
            </a:r>
            <a:r>
              <a:rPr lang="it-IT" dirty="0" err="1" smtClean="0"/>
              <a:t>send</a:t>
            </a:r>
            <a:r>
              <a:rPr lang="it-IT" dirty="0" smtClean="0"/>
              <a:t> </a:t>
            </a:r>
            <a:r>
              <a:rPr lang="it-IT" dirty="0" err="1" smtClean="0"/>
              <a:t>you</a:t>
            </a:r>
            <a:r>
              <a:rPr lang="it-IT" dirty="0" smtClean="0"/>
              <a:t> a MS Forms link </a:t>
            </a:r>
          </a:p>
          <a:p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better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the </a:t>
            </a:r>
            <a:r>
              <a:rPr lang="it-IT" dirty="0" err="1" smtClean="0"/>
              <a:t>students</a:t>
            </a:r>
            <a:r>
              <a:rPr lang="it-IT" dirty="0" smtClean="0"/>
              <a:t> </a:t>
            </a:r>
            <a:r>
              <a:rPr lang="it-IT" dirty="0" err="1" smtClean="0"/>
              <a:t>reply</a:t>
            </a:r>
            <a:r>
              <a:rPr lang="it-IT" dirty="0" smtClean="0"/>
              <a:t> to the </a:t>
            </a:r>
            <a:r>
              <a:rPr lang="it-IT" dirty="0" err="1" smtClean="0"/>
              <a:t>questionnaire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</a:t>
            </a:r>
            <a:r>
              <a:rPr lang="it-IT" dirty="0" err="1" smtClean="0"/>
              <a:t>school</a:t>
            </a:r>
            <a:r>
              <a:rPr lang="it-IT" dirty="0" smtClean="0"/>
              <a:t> </a:t>
            </a:r>
            <a:r>
              <a:rPr lang="it-IT" dirty="0" err="1" smtClean="0"/>
              <a:t>together</a:t>
            </a:r>
            <a:r>
              <a:rPr lang="it-IT" dirty="0" smtClean="0"/>
              <a:t> with </a:t>
            </a:r>
            <a:r>
              <a:rPr lang="it-IT" dirty="0" err="1" smtClean="0"/>
              <a:t>teachers</a:t>
            </a:r>
            <a:r>
              <a:rPr lang="it-IT" dirty="0" smtClean="0"/>
              <a:t> </a:t>
            </a:r>
          </a:p>
          <a:p>
            <a:r>
              <a:rPr lang="it-IT" dirty="0" smtClean="0"/>
              <a:t>The </a:t>
            </a:r>
            <a:r>
              <a:rPr lang="it-IT" dirty="0" err="1" smtClean="0"/>
              <a:t>questionnaire</a:t>
            </a:r>
            <a:r>
              <a:rPr lang="it-IT" dirty="0" smtClean="0"/>
              <a:t> can be </a:t>
            </a:r>
            <a:r>
              <a:rPr lang="it-IT" dirty="0" err="1" smtClean="0"/>
              <a:t>done</a:t>
            </a:r>
            <a:r>
              <a:rPr lang="it-IT" dirty="0" smtClean="0"/>
              <a:t> </a:t>
            </a:r>
            <a:r>
              <a:rPr lang="it-IT" dirty="0" err="1" smtClean="0"/>
              <a:t>either</a:t>
            </a:r>
            <a:r>
              <a:rPr lang="it-IT" dirty="0" smtClean="0"/>
              <a:t> in EU </a:t>
            </a:r>
            <a:r>
              <a:rPr lang="it-IT" dirty="0" err="1" smtClean="0"/>
              <a:t>school</a:t>
            </a:r>
            <a:r>
              <a:rPr lang="it-IT" dirty="0" smtClean="0"/>
              <a:t> in the last </a:t>
            </a:r>
            <a:r>
              <a:rPr lang="it-IT" dirty="0" err="1" smtClean="0"/>
              <a:t>days</a:t>
            </a:r>
            <a:r>
              <a:rPr lang="it-IT" dirty="0" smtClean="0"/>
              <a:t> of the </a:t>
            </a:r>
            <a:r>
              <a:rPr lang="it-IT" dirty="0" err="1" smtClean="0"/>
              <a:t>mobility</a:t>
            </a:r>
            <a:r>
              <a:rPr lang="it-IT" dirty="0" smtClean="0"/>
              <a:t> or back home in AL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4018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459831" y="517525"/>
            <a:ext cx="95806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/>
              <a:t>REQUIREMENTS FOR </a:t>
            </a:r>
            <a:r>
              <a:rPr lang="it-IT" sz="4000" dirty="0" smtClean="0"/>
              <a:t>V2V-AL </a:t>
            </a:r>
            <a:r>
              <a:rPr lang="it-IT" sz="4000" dirty="0"/>
              <a:t>MOBILITY:</a:t>
            </a:r>
          </a:p>
          <a:p>
            <a:r>
              <a:rPr lang="it-IT" sz="2400" dirty="0"/>
              <a:t>DISSEMINATION</a:t>
            </a:r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949234" y="2002971"/>
            <a:ext cx="10256520" cy="410432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it-IT" dirty="0" smtClean="0"/>
              <a:t>Back home, </a:t>
            </a:r>
            <a:r>
              <a:rPr lang="it-IT" dirty="0" err="1" smtClean="0"/>
              <a:t>it’s</a:t>
            </a:r>
            <a:r>
              <a:rPr lang="it-IT" dirty="0" smtClean="0"/>
              <a:t> </a:t>
            </a:r>
            <a:r>
              <a:rPr lang="it-IT" dirty="0" err="1" smtClean="0"/>
              <a:t>important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students</a:t>
            </a:r>
            <a:r>
              <a:rPr lang="it-IT" dirty="0" smtClean="0"/>
              <a:t> </a:t>
            </a:r>
            <a:r>
              <a:rPr lang="it-IT" b="1" dirty="0" smtClean="0"/>
              <a:t>share </a:t>
            </a:r>
            <a:r>
              <a:rPr lang="it-IT" b="1" dirty="0" err="1" smtClean="0"/>
              <a:t>their</a:t>
            </a:r>
            <a:r>
              <a:rPr lang="it-IT" b="1" dirty="0" smtClean="0"/>
              <a:t> </a:t>
            </a:r>
            <a:r>
              <a:rPr lang="it-IT" b="1" dirty="0" err="1" smtClean="0"/>
              <a:t>experience</a:t>
            </a:r>
            <a:r>
              <a:rPr lang="it-IT" b="1" dirty="0" smtClean="0"/>
              <a:t> </a:t>
            </a:r>
            <a:r>
              <a:rPr lang="it-IT" dirty="0" smtClean="0"/>
              <a:t>with </a:t>
            </a:r>
            <a:r>
              <a:rPr lang="it-IT" dirty="0" err="1" smtClean="0"/>
              <a:t>their</a:t>
            </a:r>
            <a:r>
              <a:rPr lang="it-IT" dirty="0" smtClean="0"/>
              <a:t> </a:t>
            </a:r>
            <a:r>
              <a:rPr lang="it-IT" dirty="0" err="1" smtClean="0"/>
              <a:t>peers</a:t>
            </a:r>
            <a:r>
              <a:rPr lang="it-IT" dirty="0" smtClean="0"/>
              <a:t>, </a:t>
            </a:r>
            <a:r>
              <a:rPr lang="it-IT" dirty="0" err="1" smtClean="0"/>
              <a:t>teachers</a:t>
            </a:r>
            <a:r>
              <a:rPr lang="it-IT" dirty="0" smtClean="0"/>
              <a:t>, families and </a:t>
            </a:r>
            <a:r>
              <a:rPr lang="it-IT" dirty="0" err="1" smtClean="0"/>
              <a:t>members</a:t>
            </a:r>
            <a:r>
              <a:rPr lang="it-IT" dirty="0" smtClean="0"/>
              <a:t> of </a:t>
            </a:r>
            <a:r>
              <a:rPr lang="it-IT" dirty="0" err="1" smtClean="0"/>
              <a:t>local</a:t>
            </a:r>
            <a:r>
              <a:rPr lang="it-IT" dirty="0" smtClean="0"/>
              <a:t> team.</a:t>
            </a:r>
          </a:p>
          <a:p>
            <a:pPr fontAlgn="base"/>
            <a:r>
              <a:rPr lang="it-IT" dirty="0" smtClean="0"/>
              <a:t>AL </a:t>
            </a:r>
            <a:r>
              <a:rPr lang="it-IT" dirty="0" err="1" smtClean="0"/>
              <a:t>schools</a:t>
            </a:r>
            <a:r>
              <a:rPr lang="it-IT" dirty="0" smtClean="0"/>
              <a:t> </a:t>
            </a:r>
            <a:r>
              <a:rPr lang="it-IT" dirty="0" err="1" smtClean="0"/>
              <a:t>may</a:t>
            </a:r>
            <a:r>
              <a:rPr lang="it-IT" dirty="0" smtClean="0"/>
              <a:t> </a:t>
            </a:r>
            <a:r>
              <a:rPr lang="it-IT" dirty="0" err="1" smtClean="0"/>
              <a:t>organize</a:t>
            </a:r>
            <a:r>
              <a:rPr lang="it-IT" dirty="0" smtClean="0"/>
              <a:t> a </a:t>
            </a:r>
            <a:r>
              <a:rPr lang="it-IT" dirty="0" err="1" smtClean="0"/>
              <a:t>local</a:t>
            </a:r>
            <a:r>
              <a:rPr lang="it-IT" dirty="0" smtClean="0"/>
              <a:t> </a:t>
            </a:r>
            <a:r>
              <a:rPr lang="it-IT" dirty="0" err="1" smtClean="0"/>
              <a:t>event</a:t>
            </a:r>
            <a:r>
              <a:rPr lang="it-IT" dirty="0" smtClean="0"/>
              <a:t> </a:t>
            </a:r>
            <a:r>
              <a:rPr lang="it-IT" dirty="0" err="1" smtClean="0"/>
              <a:t>where</a:t>
            </a:r>
            <a:r>
              <a:rPr lang="it-IT" dirty="0" smtClean="0"/>
              <a:t> </a:t>
            </a:r>
            <a:r>
              <a:rPr lang="it-IT" dirty="0" err="1" smtClean="0"/>
              <a:t>students</a:t>
            </a:r>
            <a:r>
              <a:rPr lang="it-IT" dirty="0" smtClean="0"/>
              <a:t> report </a:t>
            </a:r>
            <a:r>
              <a:rPr lang="it-IT" dirty="0" err="1" smtClean="0"/>
              <a:t>their</a:t>
            </a:r>
            <a:r>
              <a:rPr lang="it-IT" dirty="0" smtClean="0"/>
              <a:t> </a:t>
            </a:r>
            <a:r>
              <a:rPr lang="it-IT" dirty="0" err="1" smtClean="0"/>
              <a:t>mobility</a:t>
            </a:r>
            <a:r>
              <a:rPr lang="it-IT" dirty="0" smtClean="0"/>
              <a:t> </a:t>
            </a:r>
            <a:r>
              <a:rPr lang="it-IT" dirty="0" err="1" smtClean="0"/>
              <a:t>experience</a:t>
            </a:r>
            <a:r>
              <a:rPr lang="it-IT" dirty="0" smtClean="0"/>
              <a:t>.</a:t>
            </a:r>
            <a:r>
              <a:rPr lang="en-US" dirty="0" smtClean="0"/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27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459831" y="517525"/>
            <a:ext cx="95806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/>
              <a:t>REQUIREMENTS FOR </a:t>
            </a:r>
            <a:r>
              <a:rPr lang="it-IT" sz="4000" dirty="0" smtClean="0"/>
              <a:t>V2V-AL </a:t>
            </a:r>
            <a:r>
              <a:rPr lang="it-IT" sz="4000" dirty="0"/>
              <a:t>MOBILITY:</a:t>
            </a:r>
          </a:p>
          <a:p>
            <a:r>
              <a:rPr lang="it-IT" sz="2400" dirty="0"/>
              <a:t>RECOGNITION AND CERTIFICATION</a:t>
            </a:r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829491" y="1991088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feasible</a:t>
            </a:r>
            <a:r>
              <a:rPr lang="it-IT" dirty="0" smtClean="0"/>
              <a:t>, AL </a:t>
            </a:r>
            <a:r>
              <a:rPr lang="it-IT" dirty="0" err="1" smtClean="0"/>
              <a:t>schools</a:t>
            </a:r>
            <a:r>
              <a:rPr lang="it-IT" dirty="0" smtClean="0"/>
              <a:t> </a:t>
            </a:r>
            <a:r>
              <a:rPr lang="it-IT" dirty="0" err="1" smtClean="0"/>
              <a:t>will</a:t>
            </a:r>
            <a:r>
              <a:rPr lang="it-IT" dirty="0" smtClean="0"/>
              <a:t> </a:t>
            </a:r>
            <a:r>
              <a:rPr lang="it-IT" b="1" dirty="0" err="1" smtClean="0"/>
              <a:t>recognize</a:t>
            </a:r>
            <a:r>
              <a:rPr lang="it-IT" b="1" dirty="0" smtClean="0"/>
              <a:t> </a:t>
            </a:r>
            <a:r>
              <a:rPr lang="it-IT" b="1" dirty="0" err="1" smtClean="0"/>
              <a:t>mobility</a:t>
            </a:r>
            <a:r>
              <a:rPr lang="it-IT" b="1" dirty="0" smtClean="0"/>
              <a:t> </a:t>
            </a:r>
            <a:r>
              <a:rPr lang="it-IT" b="1" dirty="0" err="1" smtClean="0"/>
              <a:t>period</a:t>
            </a:r>
            <a:r>
              <a:rPr lang="it-IT" b="1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part of the </a:t>
            </a:r>
            <a:r>
              <a:rPr lang="it-IT" dirty="0" err="1" smtClean="0"/>
              <a:t>curricular</a:t>
            </a:r>
            <a:r>
              <a:rPr lang="it-IT" dirty="0" smtClean="0"/>
              <a:t> </a:t>
            </a:r>
            <a:r>
              <a:rPr lang="it-IT" dirty="0" err="1" smtClean="0"/>
              <a:t>activities</a:t>
            </a:r>
            <a:r>
              <a:rPr lang="it-IT" dirty="0" smtClean="0"/>
              <a:t> of the </a:t>
            </a:r>
            <a:r>
              <a:rPr lang="it-IT" dirty="0" err="1" smtClean="0"/>
              <a:t>students</a:t>
            </a:r>
            <a:endParaRPr lang="it-IT" dirty="0" smtClean="0"/>
          </a:p>
          <a:p>
            <a:r>
              <a:rPr lang="it-IT" dirty="0" smtClean="0"/>
              <a:t>Students </a:t>
            </a:r>
            <a:r>
              <a:rPr lang="it-IT" dirty="0" err="1" smtClean="0"/>
              <a:t>will</a:t>
            </a:r>
            <a:r>
              <a:rPr lang="it-IT" dirty="0" smtClean="0"/>
              <a:t> </a:t>
            </a:r>
            <a:r>
              <a:rPr lang="it-IT" dirty="0" err="1" smtClean="0"/>
              <a:t>get</a:t>
            </a:r>
            <a:r>
              <a:rPr lang="it-IT" dirty="0" smtClean="0"/>
              <a:t> the </a:t>
            </a:r>
            <a:r>
              <a:rPr lang="it-IT" dirty="0" err="1" smtClean="0"/>
              <a:t>following</a:t>
            </a:r>
            <a:r>
              <a:rPr lang="it-IT" dirty="0" smtClean="0"/>
              <a:t> </a:t>
            </a:r>
            <a:r>
              <a:rPr lang="it-IT" dirty="0" err="1" smtClean="0"/>
              <a:t>documents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part of the </a:t>
            </a:r>
            <a:r>
              <a:rPr lang="it-IT" b="1" dirty="0" err="1" smtClean="0"/>
              <a:t>certification</a:t>
            </a:r>
            <a:r>
              <a:rPr lang="it-IT" b="1" dirty="0" smtClean="0"/>
              <a:t> of </a:t>
            </a:r>
            <a:r>
              <a:rPr lang="it-IT" b="1" dirty="0" err="1" smtClean="0"/>
              <a:t>their</a:t>
            </a:r>
            <a:r>
              <a:rPr lang="it-IT" b="1" dirty="0" smtClean="0"/>
              <a:t> </a:t>
            </a:r>
            <a:r>
              <a:rPr lang="it-IT" b="1" dirty="0" err="1" smtClean="0"/>
              <a:t>competences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endParaRPr lang="it-IT" dirty="0" smtClean="0"/>
          </a:p>
          <a:p>
            <a:pPr lvl="1"/>
            <a:r>
              <a:rPr lang="it-IT" dirty="0" smtClean="0"/>
              <a:t>Certificate of </a:t>
            </a:r>
            <a:r>
              <a:rPr lang="it-IT" dirty="0" err="1" smtClean="0"/>
              <a:t>attendance</a:t>
            </a:r>
            <a:r>
              <a:rPr lang="it-IT" dirty="0" smtClean="0"/>
              <a:t> to the </a:t>
            </a:r>
            <a:r>
              <a:rPr lang="it-IT" dirty="0" err="1" smtClean="0"/>
              <a:t>mobility</a:t>
            </a:r>
            <a:r>
              <a:rPr lang="it-IT" dirty="0" smtClean="0"/>
              <a:t> (</a:t>
            </a:r>
            <a:r>
              <a:rPr lang="it-IT" dirty="0" err="1" smtClean="0"/>
              <a:t>see</a:t>
            </a:r>
            <a:r>
              <a:rPr lang="it-IT" dirty="0" smtClean="0"/>
              <a:t> </a:t>
            </a:r>
            <a:r>
              <a:rPr lang="it-IT" dirty="0" err="1" smtClean="0"/>
              <a:t>Annex</a:t>
            </a:r>
            <a:r>
              <a:rPr lang="it-IT" dirty="0" smtClean="0"/>
              <a:t> 3)</a:t>
            </a:r>
          </a:p>
          <a:p>
            <a:pPr lvl="1"/>
            <a:r>
              <a:rPr lang="it-IT" dirty="0" err="1" smtClean="0"/>
              <a:t>Europass</a:t>
            </a:r>
            <a:r>
              <a:rPr lang="it-IT" dirty="0" smtClean="0"/>
              <a:t> "Curriculum Vitae”</a:t>
            </a:r>
          </a:p>
          <a:p>
            <a:pPr lvl="1"/>
            <a:r>
              <a:rPr lang="it-IT" dirty="0" err="1" smtClean="0"/>
              <a:t>Europass</a:t>
            </a:r>
            <a:r>
              <a:rPr lang="it-IT" dirty="0" smtClean="0"/>
              <a:t> </a:t>
            </a:r>
            <a:r>
              <a:rPr lang="it-IT" dirty="0" err="1" smtClean="0"/>
              <a:t>Mobility</a:t>
            </a:r>
            <a:r>
              <a:rPr lang="it-IT" dirty="0" smtClean="0"/>
              <a:t> </a:t>
            </a:r>
            <a:r>
              <a:rPr lang="it-IT" dirty="0" err="1" smtClean="0"/>
              <a:t>certification</a:t>
            </a:r>
            <a:r>
              <a:rPr lang="it-IT" dirty="0" smtClean="0"/>
              <a:t> (</a:t>
            </a:r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applicable</a:t>
            </a:r>
            <a:r>
              <a:rPr lang="it-IT" dirty="0" smtClean="0"/>
              <a:t>)</a:t>
            </a:r>
          </a:p>
          <a:p>
            <a:pPr lvl="1"/>
            <a:r>
              <a:rPr lang="it-IT" dirty="0" err="1" smtClean="0"/>
              <a:t>Letters</a:t>
            </a:r>
            <a:r>
              <a:rPr lang="it-IT" dirty="0" smtClean="0"/>
              <a:t> of </a:t>
            </a:r>
            <a:r>
              <a:rPr lang="it-IT" dirty="0" err="1" smtClean="0"/>
              <a:t>reference</a:t>
            </a:r>
            <a:r>
              <a:rPr lang="it-IT" dirty="0" smtClean="0"/>
              <a:t> and/or </a:t>
            </a:r>
            <a:r>
              <a:rPr lang="it-IT" dirty="0" err="1" smtClean="0"/>
              <a:t>certificates</a:t>
            </a:r>
            <a:r>
              <a:rPr lang="it-IT" dirty="0" smtClean="0"/>
              <a:t> </a:t>
            </a:r>
            <a:r>
              <a:rPr lang="it-IT" dirty="0" err="1" smtClean="0"/>
              <a:t>issued</a:t>
            </a:r>
            <a:r>
              <a:rPr lang="it-IT" dirty="0" smtClean="0"/>
              <a:t> by </a:t>
            </a:r>
            <a:r>
              <a:rPr lang="it-IT" dirty="0" err="1" smtClean="0"/>
              <a:t>foreign</a:t>
            </a:r>
            <a:r>
              <a:rPr lang="it-IT" dirty="0" smtClean="0"/>
              <a:t> companies (optional)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1078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459831" y="517525"/>
            <a:ext cx="95806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/>
              <a:t>REQUIREMENTS FOR </a:t>
            </a:r>
            <a:r>
              <a:rPr lang="it-IT" sz="4000" dirty="0" smtClean="0"/>
              <a:t>V2V-AL </a:t>
            </a:r>
            <a:r>
              <a:rPr lang="it-IT" sz="4000" dirty="0"/>
              <a:t>MOBILITY:</a:t>
            </a:r>
          </a:p>
          <a:p>
            <a:r>
              <a:rPr lang="it-IT" sz="2400" dirty="0"/>
              <a:t>COLLECTION OF DOCUMENTS </a:t>
            </a:r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820782" y="1982380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mtClean="0"/>
              <a:t>Remember to </a:t>
            </a:r>
            <a:r>
              <a:rPr lang="it-IT" b="1" smtClean="0"/>
              <a:t>collect these documents</a:t>
            </a:r>
            <a:r>
              <a:rPr lang="it-IT" smtClean="0"/>
              <a:t>:</a:t>
            </a:r>
          </a:p>
          <a:p>
            <a:r>
              <a:rPr lang="it-IT" smtClean="0"/>
              <a:t>Boarding pass (to be given to EU partners, as they got the mobility budget)</a:t>
            </a:r>
          </a:p>
          <a:p>
            <a:r>
              <a:rPr lang="it-IT" smtClean="0"/>
              <a:t>Partnership Agreement </a:t>
            </a:r>
          </a:p>
          <a:p>
            <a:r>
              <a:rPr lang="it-IT" smtClean="0"/>
              <a:t>Mobility Contracts of students </a:t>
            </a:r>
          </a:p>
          <a:p>
            <a:r>
              <a:rPr lang="it-IT" smtClean="0"/>
              <a:t>Learning Agreements of students</a:t>
            </a:r>
          </a:p>
          <a:p>
            <a:r>
              <a:rPr lang="it-IT" smtClean="0"/>
              <a:t>VET Quality Agreements of students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1145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7B9055-0CD2-BFF1-FC21-6D79184FC995}"/>
              </a:ext>
            </a:extLst>
          </p:cNvPr>
          <p:cNvSpPr txBox="1">
            <a:spLocks/>
          </p:cNvSpPr>
          <p:nvPr/>
        </p:nvSpPr>
        <p:spPr>
          <a:xfrm>
            <a:off x="1307431" y="365125"/>
            <a:ext cx="9580613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>
                <a:ea typeface="+mj-lt"/>
                <a:cs typeface="+mj-lt"/>
              </a:rPr>
              <a:t>REQUIREMENTS FOR V2V-AL MOBILITY:</a:t>
            </a:r>
          </a:p>
          <a:p>
            <a:r>
              <a:rPr lang="it-IT" sz="2400" dirty="0" smtClean="0"/>
              <a:t>FINAL REPORT</a:t>
            </a: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7FF361-495B-9613-3C4F-1548650F3E2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 smtClean="0">
                <a:cs typeface="Calibri"/>
              </a:rPr>
              <a:t>The hosting partner </a:t>
            </a:r>
            <a:r>
              <a:rPr lang="it-IT" dirty="0" err="1" smtClean="0">
                <a:cs typeface="Calibri"/>
              </a:rPr>
              <a:t>has</a:t>
            </a:r>
            <a:r>
              <a:rPr lang="it-IT" dirty="0" smtClean="0">
                <a:cs typeface="Calibri"/>
              </a:rPr>
              <a:t> to </a:t>
            </a:r>
            <a:r>
              <a:rPr lang="it-IT" dirty="0" err="1" smtClean="0">
                <a:cs typeface="Calibri"/>
              </a:rPr>
              <a:t>send</a:t>
            </a:r>
            <a:r>
              <a:rPr lang="it-IT" dirty="0" smtClean="0">
                <a:cs typeface="Calibri"/>
              </a:rPr>
              <a:t> to the </a:t>
            </a:r>
            <a:r>
              <a:rPr lang="it-IT" dirty="0" err="1" smtClean="0">
                <a:cs typeface="Calibri"/>
              </a:rPr>
              <a:t>sending</a:t>
            </a:r>
            <a:r>
              <a:rPr lang="it-IT" dirty="0" smtClean="0">
                <a:cs typeface="Calibri"/>
              </a:rPr>
              <a:t> partner a </a:t>
            </a:r>
            <a:r>
              <a:rPr lang="it-IT" b="1" dirty="0" smtClean="0">
                <a:cs typeface="Calibri"/>
              </a:rPr>
              <a:t>FINAL REPORT</a:t>
            </a:r>
            <a:r>
              <a:rPr lang="it-IT" dirty="0" smtClean="0">
                <a:cs typeface="Calibri"/>
              </a:rPr>
              <a:t>, </a:t>
            </a:r>
            <a:r>
              <a:rPr lang="it-IT" dirty="0" err="1" smtClean="0">
                <a:cs typeface="Calibri"/>
              </a:rPr>
              <a:t>which</a:t>
            </a:r>
            <a:r>
              <a:rPr lang="it-IT" dirty="0" smtClean="0">
                <a:cs typeface="Calibri"/>
              </a:rPr>
              <a:t> </a:t>
            </a:r>
            <a:r>
              <a:rPr lang="it-IT" dirty="0" err="1" smtClean="0">
                <a:cs typeface="Calibri"/>
              </a:rPr>
              <a:t>confirms</a:t>
            </a:r>
            <a:r>
              <a:rPr lang="it-IT" dirty="0" smtClean="0">
                <a:cs typeface="Calibri"/>
              </a:rPr>
              <a:t> and </a:t>
            </a:r>
            <a:r>
              <a:rPr lang="it-IT" dirty="0" err="1" smtClean="0">
                <a:cs typeface="Calibri"/>
              </a:rPr>
              <a:t>declares</a:t>
            </a:r>
            <a:r>
              <a:rPr lang="it-IT" dirty="0" smtClean="0">
                <a:cs typeface="Calibri"/>
              </a:rPr>
              <a:t> </a:t>
            </a:r>
            <a:r>
              <a:rPr lang="it-IT" dirty="0" err="1" smtClean="0">
                <a:cs typeface="Calibri"/>
              </a:rPr>
              <a:t>that</a:t>
            </a:r>
            <a:r>
              <a:rPr lang="it-IT" dirty="0" smtClean="0">
                <a:cs typeface="Calibri"/>
              </a:rPr>
              <a:t> the </a:t>
            </a:r>
            <a:r>
              <a:rPr lang="it-IT" dirty="0" err="1" smtClean="0">
                <a:cs typeface="Calibri"/>
              </a:rPr>
              <a:t>mobility</a:t>
            </a:r>
            <a:r>
              <a:rPr lang="it-IT" dirty="0" smtClean="0">
                <a:cs typeface="Calibri"/>
              </a:rPr>
              <a:t> </a:t>
            </a:r>
            <a:r>
              <a:rPr lang="it-IT" dirty="0" err="1" smtClean="0">
                <a:cs typeface="Calibri"/>
              </a:rPr>
              <a:t>has</a:t>
            </a:r>
            <a:r>
              <a:rPr lang="it-IT" dirty="0" smtClean="0">
                <a:cs typeface="Calibri"/>
              </a:rPr>
              <a:t> </a:t>
            </a:r>
            <a:r>
              <a:rPr lang="it-IT" dirty="0" err="1" smtClean="0">
                <a:cs typeface="Calibri"/>
              </a:rPr>
              <a:t>taken</a:t>
            </a:r>
            <a:r>
              <a:rPr lang="it-IT" dirty="0" smtClean="0">
                <a:cs typeface="Calibri"/>
              </a:rPr>
              <a:t> </a:t>
            </a:r>
            <a:r>
              <a:rPr lang="it-IT" dirty="0" err="1" smtClean="0">
                <a:cs typeface="Calibri"/>
              </a:rPr>
              <a:t>place</a:t>
            </a:r>
            <a:r>
              <a:rPr lang="it-IT" dirty="0" smtClean="0">
                <a:cs typeface="Calibri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dirty="0" smtClean="0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 smtClean="0">
                <a:cs typeface="Calibri"/>
              </a:rPr>
              <a:t>EU hosting </a:t>
            </a:r>
            <a:r>
              <a:rPr lang="it-IT" dirty="0" err="1" smtClean="0">
                <a:cs typeface="Calibri"/>
              </a:rPr>
              <a:t>partners</a:t>
            </a:r>
            <a:r>
              <a:rPr lang="it-IT" dirty="0" smtClean="0">
                <a:cs typeface="Calibri"/>
              </a:rPr>
              <a:t> can use the </a:t>
            </a:r>
            <a:r>
              <a:rPr lang="it-IT" dirty="0" err="1" smtClean="0">
                <a:cs typeface="Calibri"/>
              </a:rPr>
              <a:t>Annex</a:t>
            </a:r>
            <a:r>
              <a:rPr lang="it-IT" dirty="0" smtClean="0">
                <a:cs typeface="Calibri"/>
              </a:rPr>
              <a:t> 1 </a:t>
            </a:r>
            <a:r>
              <a:rPr lang="it-IT" dirty="0" err="1" smtClean="0">
                <a:cs typeface="Calibri"/>
              </a:rPr>
              <a:t>as</a:t>
            </a:r>
            <a:r>
              <a:rPr lang="it-IT" dirty="0" smtClean="0">
                <a:cs typeface="Calibri"/>
              </a:rPr>
              <a:t> a </a:t>
            </a:r>
            <a:r>
              <a:rPr lang="it-IT" dirty="0" err="1" smtClean="0">
                <a:cs typeface="Calibri"/>
              </a:rPr>
              <a:t>template</a:t>
            </a:r>
            <a:r>
              <a:rPr lang="it-IT" dirty="0" smtClean="0">
                <a:cs typeface="Calibri"/>
              </a:rPr>
              <a:t> to </a:t>
            </a:r>
            <a:r>
              <a:rPr lang="it-IT" dirty="0" err="1" smtClean="0">
                <a:cs typeface="Calibri"/>
              </a:rPr>
              <a:t>make</a:t>
            </a:r>
            <a:r>
              <a:rPr lang="it-IT" dirty="0" smtClean="0">
                <a:cs typeface="Calibri"/>
              </a:rPr>
              <a:t> the </a:t>
            </a:r>
            <a:r>
              <a:rPr lang="it-IT" dirty="0" err="1" smtClean="0">
                <a:cs typeface="Calibri"/>
              </a:rPr>
              <a:t>final</a:t>
            </a:r>
            <a:r>
              <a:rPr lang="it-IT" dirty="0" smtClean="0">
                <a:cs typeface="Calibri"/>
              </a:rPr>
              <a:t> report for </a:t>
            </a:r>
            <a:r>
              <a:rPr lang="it-IT" dirty="0" err="1" smtClean="0">
                <a:cs typeface="Calibri"/>
              </a:rPr>
              <a:t>their</a:t>
            </a:r>
            <a:r>
              <a:rPr lang="it-IT" dirty="0" smtClean="0">
                <a:cs typeface="Calibri"/>
              </a:rPr>
              <a:t> AL </a:t>
            </a:r>
            <a:r>
              <a:rPr lang="it-IT" dirty="0" err="1" smtClean="0">
                <a:cs typeface="Calibri"/>
              </a:rPr>
              <a:t>twinning</a:t>
            </a:r>
            <a:r>
              <a:rPr lang="it-IT" dirty="0" smtClean="0">
                <a:cs typeface="Calibri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dirty="0" smtClean="0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 smtClean="0">
                <a:cs typeface="Calibri"/>
              </a:rPr>
              <a:t>For V2V-AL and Erasmus+ </a:t>
            </a:r>
            <a:r>
              <a:rPr lang="it-IT" dirty="0" err="1" smtClean="0">
                <a:cs typeface="Calibri"/>
              </a:rPr>
              <a:t>funded</a:t>
            </a:r>
            <a:r>
              <a:rPr lang="it-IT" dirty="0" smtClean="0">
                <a:cs typeface="Calibri"/>
              </a:rPr>
              <a:t> </a:t>
            </a:r>
            <a:r>
              <a:rPr lang="it-IT" dirty="0" err="1" smtClean="0">
                <a:cs typeface="Calibri"/>
              </a:rPr>
              <a:t>projects</a:t>
            </a:r>
            <a:r>
              <a:rPr lang="it-IT" dirty="0" smtClean="0">
                <a:cs typeface="Calibri"/>
              </a:rPr>
              <a:t>, the </a:t>
            </a:r>
            <a:r>
              <a:rPr lang="it-IT" dirty="0" err="1" smtClean="0">
                <a:cs typeface="Calibri"/>
              </a:rPr>
              <a:t>final</a:t>
            </a:r>
            <a:r>
              <a:rPr lang="it-IT" dirty="0" smtClean="0">
                <a:cs typeface="Calibri"/>
              </a:rPr>
              <a:t> report </a:t>
            </a:r>
            <a:r>
              <a:rPr lang="it-IT" dirty="0" err="1" smtClean="0">
                <a:cs typeface="Calibri"/>
              </a:rPr>
              <a:t>is</a:t>
            </a:r>
            <a:r>
              <a:rPr lang="it-IT" dirty="0" smtClean="0">
                <a:cs typeface="Calibri"/>
              </a:rPr>
              <a:t> </a:t>
            </a:r>
            <a:r>
              <a:rPr lang="it-IT" dirty="0" err="1" smtClean="0">
                <a:cs typeface="Calibri"/>
              </a:rPr>
              <a:t>mandatory</a:t>
            </a:r>
            <a:r>
              <a:rPr lang="it-IT" dirty="0" smtClean="0">
                <a:cs typeface="Calibri"/>
              </a:rPr>
              <a:t> for </a:t>
            </a:r>
            <a:r>
              <a:rPr lang="it-IT" dirty="0" err="1" smtClean="0">
                <a:cs typeface="Calibri"/>
              </a:rPr>
              <a:t>closing</a:t>
            </a:r>
            <a:r>
              <a:rPr lang="it-IT" dirty="0" smtClean="0">
                <a:cs typeface="Calibri"/>
              </a:rPr>
              <a:t> the </a:t>
            </a:r>
            <a:r>
              <a:rPr lang="it-IT" dirty="0" err="1" smtClean="0">
                <a:cs typeface="Calibri"/>
              </a:rPr>
              <a:t>project</a:t>
            </a:r>
            <a:r>
              <a:rPr lang="it-IT" dirty="0" smtClean="0">
                <a:cs typeface="Calibri"/>
              </a:rPr>
              <a:t> and </a:t>
            </a:r>
            <a:r>
              <a:rPr lang="it-IT" dirty="0" err="1" smtClean="0">
                <a:cs typeface="Calibri"/>
              </a:rPr>
              <a:t>get</a:t>
            </a:r>
            <a:r>
              <a:rPr lang="it-IT" dirty="0" smtClean="0">
                <a:cs typeface="Calibri"/>
              </a:rPr>
              <a:t> the </a:t>
            </a:r>
            <a:r>
              <a:rPr lang="it-IT" dirty="0" err="1" smtClean="0">
                <a:cs typeface="Calibri"/>
              </a:rPr>
              <a:t>final</a:t>
            </a:r>
            <a:r>
              <a:rPr lang="it-IT" dirty="0" smtClean="0">
                <a:cs typeface="Calibri"/>
              </a:rPr>
              <a:t> </a:t>
            </a:r>
            <a:r>
              <a:rPr lang="it-IT" dirty="0" err="1" smtClean="0">
                <a:cs typeface="Calibri"/>
              </a:rPr>
              <a:t>grant</a:t>
            </a:r>
            <a:r>
              <a:rPr lang="it-IT" dirty="0" smtClean="0">
                <a:cs typeface="Calibri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dirty="0" smtClean="0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t-IT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8813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459831" y="517525"/>
            <a:ext cx="95806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/>
              <a:t>REQUIREMENTS FOR </a:t>
            </a:r>
            <a:r>
              <a:rPr lang="it-IT" sz="4000" dirty="0" smtClean="0"/>
              <a:t>V2V-AL </a:t>
            </a:r>
            <a:r>
              <a:rPr lang="it-IT" sz="4000" dirty="0"/>
              <a:t>MOBILITY:</a:t>
            </a:r>
          </a:p>
          <a:p>
            <a:r>
              <a:rPr lang="it-IT" sz="2400" dirty="0"/>
              <a:t>ONLY FOR LONG-TERM MOBILITIES</a:t>
            </a:r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1396005" y="2010555"/>
            <a:ext cx="10543445" cy="46535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 smtClean="0"/>
              <a:t>In V2V-AL long-</a:t>
            </a:r>
            <a:r>
              <a:rPr lang="it-IT" dirty="0" err="1" smtClean="0"/>
              <a:t>term</a:t>
            </a:r>
            <a:r>
              <a:rPr lang="it-IT" dirty="0" smtClean="0"/>
              <a:t> </a:t>
            </a:r>
            <a:r>
              <a:rPr lang="it-IT" dirty="0" err="1" smtClean="0"/>
              <a:t>mobility</a:t>
            </a:r>
            <a:r>
              <a:rPr lang="it-IT" dirty="0" smtClean="0"/>
              <a:t> </a:t>
            </a:r>
            <a:r>
              <a:rPr lang="it-IT" dirty="0" err="1" smtClean="0"/>
              <a:t>you</a:t>
            </a:r>
            <a:r>
              <a:rPr lang="it-IT" dirty="0" smtClean="0"/>
              <a:t> </a:t>
            </a:r>
            <a:r>
              <a:rPr lang="it-IT" dirty="0" err="1" smtClean="0"/>
              <a:t>will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to </a:t>
            </a:r>
            <a:r>
              <a:rPr lang="it-IT" dirty="0" err="1" smtClean="0"/>
              <a:t>check</a:t>
            </a:r>
            <a:r>
              <a:rPr lang="it-IT" dirty="0" smtClean="0"/>
              <a:t> </a:t>
            </a:r>
            <a:r>
              <a:rPr lang="it-IT" dirty="0" err="1" smtClean="0"/>
              <a:t>your</a:t>
            </a:r>
            <a:r>
              <a:rPr lang="it-IT" dirty="0" smtClean="0"/>
              <a:t> budget </a:t>
            </a:r>
            <a:r>
              <a:rPr lang="it-IT" dirty="0" err="1" smtClean="0"/>
              <a:t>before</a:t>
            </a:r>
            <a:r>
              <a:rPr lang="it-IT" dirty="0" smtClean="0"/>
              <a:t> and </a:t>
            </a:r>
            <a:r>
              <a:rPr lang="it-IT" dirty="0" err="1" smtClean="0"/>
              <a:t>after</a:t>
            </a:r>
            <a:r>
              <a:rPr lang="it-IT" dirty="0" smtClean="0"/>
              <a:t> the </a:t>
            </a:r>
            <a:r>
              <a:rPr lang="it-IT" dirty="0" err="1" smtClean="0"/>
              <a:t>mobility</a:t>
            </a:r>
            <a:r>
              <a:rPr lang="it-IT" dirty="0" smtClean="0"/>
              <a:t> (</a:t>
            </a:r>
            <a:r>
              <a:rPr lang="it-IT" dirty="0" err="1" smtClean="0"/>
              <a:t>travel</a:t>
            </a:r>
            <a:r>
              <a:rPr lang="it-IT" dirty="0" smtClean="0"/>
              <a:t> and </a:t>
            </a:r>
            <a:r>
              <a:rPr lang="it-IT" dirty="0" err="1" smtClean="0"/>
              <a:t>substistence</a:t>
            </a:r>
            <a:r>
              <a:rPr lang="it-IT" dirty="0" smtClean="0"/>
              <a:t>): </a:t>
            </a:r>
          </a:p>
          <a:p>
            <a:r>
              <a:rPr lang="it-IT" dirty="0" err="1" smtClean="0"/>
              <a:t>flight</a:t>
            </a:r>
            <a:r>
              <a:rPr lang="it-IT" dirty="0" smtClean="0"/>
              <a:t> </a:t>
            </a:r>
            <a:r>
              <a:rPr lang="it-IT" dirty="0" err="1" smtClean="0"/>
              <a:t>tickets</a:t>
            </a:r>
            <a:endParaRPr lang="it-IT" dirty="0" smtClean="0"/>
          </a:p>
          <a:p>
            <a:r>
              <a:rPr lang="it-IT" dirty="0" err="1" smtClean="0"/>
              <a:t>airport</a:t>
            </a:r>
            <a:r>
              <a:rPr lang="it-IT" dirty="0" smtClean="0"/>
              <a:t> transfer</a:t>
            </a:r>
          </a:p>
          <a:p>
            <a:r>
              <a:rPr lang="it-IT" dirty="0" err="1" smtClean="0"/>
              <a:t>accomodation</a:t>
            </a:r>
            <a:endParaRPr lang="it-IT" dirty="0" smtClean="0"/>
          </a:p>
          <a:p>
            <a:r>
              <a:rPr lang="it-IT" dirty="0" err="1" smtClean="0"/>
              <a:t>allowance</a:t>
            </a:r>
            <a:r>
              <a:rPr lang="it-IT" dirty="0" smtClean="0"/>
              <a:t>/pocket </a:t>
            </a:r>
            <a:r>
              <a:rPr lang="it-IT" dirty="0" err="1" smtClean="0"/>
              <a:t>money</a:t>
            </a:r>
            <a:endParaRPr lang="it-IT" dirty="0" smtClean="0"/>
          </a:p>
          <a:p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transports</a:t>
            </a:r>
            <a:endParaRPr lang="it-IT" dirty="0" smtClean="0"/>
          </a:p>
          <a:p>
            <a:r>
              <a:rPr lang="it-IT" dirty="0" err="1" smtClean="0"/>
              <a:t>health</a:t>
            </a:r>
            <a:r>
              <a:rPr lang="it-IT" dirty="0" smtClean="0"/>
              <a:t> </a:t>
            </a:r>
            <a:r>
              <a:rPr lang="it-IT" dirty="0" err="1" smtClean="0"/>
              <a:t>insurance</a:t>
            </a:r>
            <a:r>
              <a:rPr lang="it-IT" dirty="0" smtClean="0"/>
              <a:t>, etc.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52724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307431" y="365125"/>
            <a:ext cx="9580613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smtClean="0"/>
              <a:t>FOR THE FUTURE…</a:t>
            </a:r>
            <a:endParaRPr lang="it-IT" sz="4000" dirty="0"/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742406" y="1485991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 err="1" smtClean="0"/>
              <a:t>If</a:t>
            </a:r>
            <a:r>
              <a:rPr lang="it-IT" dirty="0" smtClean="0"/>
              <a:t> in the future </a:t>
            </a:r>
            <a:r>
              <a:rPr lang="it-IT" dirty="0" err="1" smtClean="0"/>
              <a:t>you</a:t>
            </a:r>
            <a:r>
              <a:rPr lang="it-IT" dirty="0" smtClean="0"/>
              <a:t> </a:t>
            </a:r>
            <a:r>
              <a:rPr lang="it-IT" dirty="0" err="1" smtClean="0"/>
              <a:t>manage</a:t>
            </a:r>
            <a:r>
              <a:rPr lang="it-IT" dirty="0" smtClean="0"/>
              <a:t> a KA1 Erasmus+ </a:t>
            </a:r>
            <a:r>
              <a:rPr lang="it-IT" dirty="0" err="1" smtClean="0"/>
              <a:t>mobility</a:t>
            </a:r>
            <a:r>
              <a:rPr lang="it-IT" dirty="0" smtClean="0"/>
              <a:t> </a:t>
            </a:r>
            <a:r>
              <a:rPr lang="it-IT" dirty="0" err="1" smtClean="0"/>
              <a:t>project</a:t>
            </a:r>
            <a:r>
              <a:rPr lang="it-IT" dirty="0" smtClean="0"/>
              <a:t>, </a:t>
            </a:r>
            <a:r>
              <a:rPr lang="it-IT" dirty="0" err="1" smtClean="0"/>
              <a:t>you</a:t>
            </a:r>
            <a:r>
              <a:rPr lang="it-IT" dirty="0" smtClean="0"/>
              <a:t> </a:t>
            </a:r>
            <a:r>
              <a:rPr lang="it-IT" dirty="0" err="1" smtClean="0"/>
              <a:t>will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to:</a:t>
            </a:r>
          </a:p>
          <a:p>
            <a:r>
              <a:rPr lang="it-IT" dirty="0" err="1" smtClean="0"/>
              <a:t>Provide</a:t>
            </a:r>
            <a:r>
              <a:rPr lang="it-IT" dirty="0" smtClean="0"/>
              <a:t> OLS to </a:t>
            </a:r>
            <a:r>
              <a:rPr lang="it-IT" dirty="0" err="1" smtClean="0"/>
              <a:t>students</a:t>
            </a:r>
            <a:r>
              <a:rPr lang="it-IT" dirty="0" smtClean="0"/>
              <a:t> and </a:t>
            </a:r>
            <a:r>
              <a:rPr lang="it-IT" dirty="0" err="1" smtClean="0"/>
              <a:t>ask</a:t>
            </a:r>
            <a:r>
              <a:rPr lang="it-IT" dirty="0" smtClean="0"/>
              <a:t> </a:t>
            </a:r>
            <a:r>
              <a:rPr lang="it-IT" dirty="0" err="1" smtClean="0"/>
              <a:t>them</a:t>
            </a:r>
            <a:r>
              <a:rPr lang="it-IT" dirty="0" smtClean="0"/>
              <a:t> to </a:t>
            </a:r>
            <a:r>
              <a:rPr lang="it-IT" dirty="0" err="1" smtClean="0"/>
              <a:t>fill</a:t>
            </a:r>
            <a:r>
              <a:rPr lang="it-IT" dirty="0" smtClean="0"/>
              <a:t> the </a:t>
            </a:r>
            <a:r>
              <a:rPr lang="it-IT" dirty="0" err="1" smtClean="0"/>
              <a:t>questionnaire</a:t>
            </a:r>
            <a:r>
              <a:rPr lang="it-IT" dirty="0" smtClean="0"/>
              <a:t> (</a:t>
            </a:r>
            <a:r>
              <a:rPr lang="it-IT" dirty="0" err="1" smtClean="0"/>
              <a:t>prior</a:t>
            </a:r>
            <a:r>
              <a:rPr lang="it-IT" dirty="0" smtClean="0"/>
              <a:t> to and </a:t>
            </a:r>
            <a:r>
              <a:rPr lang="it-IT" dirty="0" err="1" smtClean="0"/>
              <a:t>after</a:t>
            </a:r>
            <a:r>
              <a:rPr lang="it-IT" dirty="0" smtClean="0"/>
              <a:t> the </a:t>
            </a:r>
            <a:r>
              <a:rPr lang="it-IT" dirty="0" err="1" smtClean="0"/>
              <a:t>mobility</a:t>
            </a:r>
            <a:r>
              <a:rPr lang="it-IT" dirty="0" smtClean="0"/>
              <a:t>)</a:t>
            </a:r>
          </a:p>
          <a:p>
            <a:r>
              <a:rPr lang="it-IT" dirty="0" smtClean="0"/>
              <a:t>Upload </a:t>
            </a:r>
            <a:r>
              <a:rPr lang="it-IT" dirty="0" err="1" smtClean="0"/>
              <a:t>participants</a:t>
            </a:r>
            <a:r>
              <a:rPr lang="it-IT" dirty="0" smtClean="0"/>
              <a:t> to </a:t>
            </a:r>
            <a:r>
              <a:rPr lang="it-IT" dirty="0" err="1" smtClean="0"/>
              <a:t>Mobility</a:t>
            </a:r>
            <a:r>
              <a:rPr lang="it-IT" dirty="0" smtClean="0"/>
              <a:t> </a:t>
            </a:r>
            <a:r>
              <a:rPr lang="it-IT" dirty="0" err="1" smtClean="0"/>
              <a:t>Tool</a:t>
            </a:r>
            <a:r>
              <a:rPr lang="it-IT" dirty="0" smtClean="0"/>
              <a:t> </a:t>
            </a:r>
            <a:r>
              <a:rPr lang="it-IT" dirty="0" err="1" smtClean="0"/>
              <a:t>platform</a:t>
            </a:r>
            <a:endParaRPr lang="it-IT" dirty="0" smtClean="0"/>
          </a:p>
          <a:p>
            <a:r>
              <a:rPr lang="it-IT" dirty="0" err="1" smtClean="0"/>
              <a:t>Ask</a:t>
            </a:r>
            <a:r>
              <a:rPr lang="it-IT" dirty="0" smtClean="0"/>
              <a:t> the </a:t>
            </a:r>
            <a:r>
              <a:rPr lang="it-IT" dirty="0" err="1" smtClean="0"/>
              <a:t>students</a:t>
            </a:r>
            <a:r>
              <a:rPr lang="it-IT" dirty="0" smtClean="0"/>
              <a:t> to </a:t>
            </a:r>
            <a:r>
              <a:rPr lang="it-IT" dirty="0" err="1" smtClean="0"/>
              <a:t>reply</a:t>
            </a:r>
            <a:r>
              <a:rPr lang="it-IT" dirty="0" smtClean="0"/>
              <a:t> to </a:t>
            </a:r>
            <a:r>
              <a:rPr lang="it-IT" dirty="0" err="1" smtClean="0"/>
              <a:t>Mobility</a:t>
            </a:r>
            <a:r>
              <a:rPr lang="it-IT" dirty="0" smtClean="0"/>
              <a:t> </a:t>
            </a:r>
            <a:r>
              <a:rPr lang="it-IT" dirty="0" err="1" smtClean="0"/>
              <a:t>Tool</a:t>
            </a:r>
            <a:r>
              <a:rPr lang="it-IT" dirty="0" smtClean="0"/>
              <a:t> </a:t>
            </a:r>
            <a:r>
              <a:rPr lang="it-IT" dirty="0" err="1" smtClean="0"/>
              <a:t>questionnaire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67046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VtoV">
      <a:dk1>
        <a:srgbClr val="233051"/>
      </a:dk1>
      <a:lt1>
        <a:sysClr val="window" lastClr="FFFFFF"/>
      </a:lt1>
      <a:dk2>
        <a:srgbClr val="233051"/>
      </a:dk2>
      <a:lt2>
        <a:srgbClr val="E7E6E6"/>
      </a:lt2>
      <a:accent1>
        <a:srgbClr val="233051"/>
      </a:accent1>
      <a:accent2>
        <a:srgbClr val="E7A938"/>
      </a:accent2>
      <a:accent3>
        <a:srgbClr val="A5A5A5"/>
      </a:accent3>
      <a:accent4>
        <a:srgbClr val="445F9E"/>
      </a:accent4>
      <a:accent5>
        <a:srgbClr val="7AA83C"/>
      </a:accent5>
      <a:accent6>
        <a:srgbClr val="B5852B"/>
      </a:accent6>
      <a:hlink>
        <a:srgbClr val="445F9E"/>
      </a:hlink>
      <a:folHlink>
        <a:srgbClr val="FA37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.pot [modalità compatibilità]" id="{C8397EF5-B5E7-4061-9B99-55AECD84D4B6}" vid="{C01BBA8F-B291-4256-973F-98C6FCA7E49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1d637e-a6e7-4328-8868-53412d096429">
      <Terms xmlns="http://schemas.microsoft.com/office/infopath/2007/PartnerControls"/>
    </lcf76f155ced4ddcb4097134ff3c332f>
    <TaxCatchAll xmlns="70fb16be-a24e-4dfd-a53c-3d224f43e98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EE80B948A62D24DB1906FB594EA57AE" ma:contentTypeVersion="13" ma:contentTypeDescription="Creare un nuovo documento." ma:contentTypeScope="" ma:versionID="b52acefc91eddbcc0e324a6f21369dfe">
  <xsd:schema xmlns:xsd="http://www.w3.org/2001/XMLSchema" xmlns:xs="http://www.w3.org/2001/XMLSchema" xmlns:p="http://schemas.microsoft.com/office/2006/metadata/properties" xmlns:ns2="f91d637e-a6e7-4328-8868-53412d096429" xmlns:ns3="70fb16be-a24e-4dfd-a53c-3d224f43e98d" targetNamespace="http://schemas.microsoft.com/office/2006/metadata/properties" ma:root="true" ma:fieldsID="e2cbdc25fda74209c87e62e1cf2364e6" ns2:_="" ns3:_="">
    <xsd:import namespace="f91d637e-a6e7-4328-8868-53412d096429"/>
    <xsd:import namespace="70fb16be-a24e-4dfd-a53c-3d224f43e9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1d637e-a6e7-4328-8868-53412d0964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Tag immagine" ma:readOnly="false" ma:fieldId="{5cf76f15-5ced-4ddc-b409-7134ff3c332f}" ma:taxonomyMulti="true" ma:sspId="3b0b77dc-9807-474c-9327-9afd6a30f1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b16be-a24e-4dfd-a53c-3d224f43e9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0eb9933-9df3-42d2-acab-458e306da5dd}" ma:internalName="TaxCatchAll" ma:showField="CatchAllData" ma:web="70fb16be-a24e-4dfd-a53c-3d224f43e9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6531C0-773E-4107-967B-BAF1DAE8C4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A01452-5574-4DB1-8FB0-66B2ED7DE292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70fb16be-a24e-4dfd-a53c-3d224f43e98d"/>
    <ds:schemaRef ds:uri="f91d637e-a6e7-4328-8868-53412d096429"/>
  </ds:schemaRefs>
</ds:datastoreItem>
</file>

<file path=customXml/itemProps3.xml><?xml version="1.0" encoding="utf-8"?>
<ds:datastoreItem xmlns:ds="http://schemas.openxmlformats.org/officeDocument/2006/customXml" ds:itemID="{68E41B65-29EF-4E90-9262-D8D48F7F306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352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Riccardi Alessia</cp:lastModifiedBy>
  <cp:revision>13</cp:revision>
  <dcterms:created xsi:type="dcterms:W3CDTF">2021-10-08T15:35:13Z</dcterms:created>
  <dcterms:modified xsi:type="dcterms:W3CDTF">2023-03-09T15:12:08Z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0x0101005EE80B948A62D24DB1906FB594EA57AE</vt:lpwstr>
  </property>
</Properties>
</file>